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6"/>
  </p:notesMasterIdLst>
  <p:sldIdLst>
    <p:sldId id="257" r:id="rId2"/>
    <p:sldId id="258" r:id="rId3"/>
    <p:sldId id="259" r:id="rId4"/>
    <p:sldId id="262" r:id="rId5"/>
    <p:sldId id="261" r:id="rId6"/>
    <p:sldId id="260" r:id="rId7"/>
    <p:sldId id="264" r:id="rId8"/>
    <p:sldId id="267" r:id="rId9"/>
    <p:sldId id="266" r:id="rId10"/>
    <p:sldId id="265" r:id="rId11"/>
    <p:sldId id="268" r:id="rId12"/>
    <p:sldId id="269" r:id="rId13"/>
    <p:sldId id="263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4E9DFD2-0005-4CFC-A507-63A8A87C1DB0}">
          <p14:sldIdLst>
            <p14:sldId id="257"/>
            <p14:sldId id="258"/>
            <p14:sldId id="259"/>
            <p14:sldId id="262"/>
            <p14:sldId id="261"/>
            <p14:sldId id="260"/>
            <p14:sldId id="264"/>
            <p14:sldId id="267"/>
            <p14:sldId id="266"/>
            <p14:sldId id="265"/>
            <p14:sldId id="268"/>
            <p14:sldId id="269"/>
            <p14:sldId id="263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32"/>
    <a:srgbClr val="7B7B7B"/>
    <a:srgbClr val="333333"/>
    <a:srgbClr val="222222"/>
    <a:srgbClr val="DDDEDD"/>
    <a:srgbClr val="FFFFFF"/>
    <a:srgbClr val="51BC8D"/>
    <a:srgbClr val="A2A5AF"/>
    <a:srgbClr val="F7FAFD"/>
    <a:srgbClr val="323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63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219A9-4683-49EB-985C-8A3BEDAF732A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F7AC4-1D03-4903-9F5E-E810561F5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5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681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58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973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22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75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13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85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40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42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70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0A3E6-1418-4B49-8329-964AF3F887E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54D0C-AB38-486D-8C85-D5449FA2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43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9">
            <a:extLst>
              <a:ext uri="{FF2B5EF4-FFF2-40B4-BE49-F238E27FC236}">
                <a16:creationId xmlns:a16="http://schemas.microsoft.com/office/drawing/2014/main" id="{38559247-3A22-4EAC-9A7B-39D66E64D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73186"/>
            <a:ext cx="12192000" cy="438788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000" dirty="0">
                <a:solidFill>
                  <a:srgbClr val="A2A5AF"/>
                </a:solidFill>
              </a:rPr>
              <a:t>2020.04.25</a:t>
            </a:r>
            <a:endParaRPr lang="zh-CN" altLang="en-US" sz="2000" dirty="0">
              <a:solidFill>
                <a:srgbClr val="A2A5AF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9125E484-6119-4B2D-BE85-EFA0AF886A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>
                <a:solidFill>
                  <a:srgbClr val="F7FAFD"/>
                </a:solidFill>
                <a:latin typeface="+mn-ea"/>
                <a:ea typeface="+mn-ea"/>
              </a:rPr>
              <a:t>项目分析</a:t>
            </a:r>
            <a:endParaRPr lang="zh-CN" altLang="en-US" sz="7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977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995FCF-658A-48CF-9CEC-3AB7E85F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用户页面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FED00A4-4AE3-4E13-AF2E-F0536558D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8" y="1825625"/>
            <a:ext cx="2446404" cy="4351338"/>
          </a:xfr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D8F5F449-F20E-4FE0-9921-C9EFC3DA67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8" y="1825625"/>
            <a:ext cx="2446404" cy="4351338"/>
          </a:xfrm>
        </p:spPr>
      </p:pic>
    </p:spTree>
    <p:extLst>
      <p:ext uri="{BB962C8B-B14F-4D97-AF65-F5344CB8AC3E}">
        <p14:creationId xmlns:p14="http://schemas.microsoft.com/office/powerpoint/2010/main" val="3500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995FCF-658A-48CF-9CEC-3AB7E85F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播放器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DE5D19C-766F-4C9C-BFF9-AB4360E9F0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8" y="1825625"/>
            <a:ext cx="2446404" cy="4351338"/>
          </a:xfr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DEEE968-311C-443A-947E-901330AFBB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8" y="1825625"/>
            <a:ext cx="2446404" cy="4351338"/>
          </a:xfrm>
        </p:spPr>
      </p:pic>
    </p:spTree>
    <p:extLst>
      <p:ext uri="{BB962C8B-B14F-4D97-AF65-F5344CB8AC3E}">
        <p14:creationId xmlns:p14="http://schemas.microsoft.com/office/powerpoint/2010/main" val="270930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995FCF-658A-48CF-9CEC-3AB7E85F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Mini</a:t>
            </a:r>
            <a:r>
              <a:rPr lang="zh-CN" altLang="en-US" dirty="0">
                <a:latin typeface="+mn-ea"/>
                <a:ea typeface="+mn-ea"/>
              </a:rPr>
              <a:t>播放器</a:t>
            </a:r>
          </a:p>
        </p:txBody>
      </p: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FCBDDD72-A7BB-462C-A3A5-841BD836B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31" y="1824563"/>
            <a:ext cx="1720389" cy="3060000"/>
          </a:xfr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42B29819-E378-4521-92B5-FD19B596B1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720390" cy="3060000"/>
          </a:xfr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D04CEB3-8878-46D4-B346-8AA85198C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62" y="1824563"/>
            <a:ext cx="1720389" cy="306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9F3AEA-E6F5-4A04-8FB5-68790EDEB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93" y="1824563"/>
            <a:ext cx="1720389" cy="30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4E67B1-BE8E-41E5-A1FC-FC4C65987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24" y="1824563"/>
            <a:ext cx="1720389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5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E728C0-F0E3-4402-96D4-D085FFEEA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Ended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087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5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5A8259C-5505-4248-B9EB-57687933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项目架构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F762F2A-6861-433E-99C4-CCC022EAC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架构支撑：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9EA6BA8-5CA6-485C-896B-BA6EF55335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/>
              <a:t>基础组件库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第三方插件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Vue.js( 2.x ) MVVM</a:t>
            </a:r>
            <a:r>
              <a:rPr lang="zh-CN" altLang="en-US" sz="2000" dirty="0"/>
              <a:t>框架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 err="1"/>
              <a:t>Vuex</a:t>
            </a:r>
            <a:r>
              <a:rPr lang="en-US" altLang="zh-CN" sz="2000" dirty="0"/>
              <a:t> </a:t>
            </a:r>
            <a:r>
              <a:rPr lang="zh-CN" altLang="en-US" sz="2000" dirty="0"/>
              <a:t>状态管理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Vue-router </a:t>
            </a:r>
            <a:r>
              <a:rPr lang="zh-CN" altLang="en-US" sz="2000" dirty="0"/>
              <a:t>路由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 err="1"/>
              <a:t>Axios</a:t>
            </a:r>
            <a:r>
              <a:rPr lang="en-US" altLang="zh-CN" sz="2000" dirty="0"/>
              <a:t> </a:t>
            </a:r>
            <a:r>
              <a:rPr lang="zh-CN" altLang="en-US" sz="2000" dirty="0"/>
              <a:t>服务端通讯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F748A3-3362-4BB8-B6B3-2CCC6B60F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b="0" dirty="0"/>
              <a:t>工具支持：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33E77B74-9685-4302-8CFA-CCC8AA5B76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/>
              <a:t>Vue-cli </a:t>
            </a:r>
            <a:r>
              <a:rPr lang="zh-CN" altLang="en-US" sz="2000" dirty="0"/>
              <a:t>脚手架工具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Webpack </a:t>
            </a:r>
            <a:r>
              <a:rPr lang="zh-CN" altLang="en-US" sz="2000" dirty="0"/>
              <a:t>自动化构建工具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 err="1"/>
              <a:t>Eslint</a:t>
            </a:r>
            <a:r>
              <a:rPr lang="en-US" altLang="zh-CN" sz="2000" dirty="0"/>
              <a:t> </a:t>
            </a:r>
            <a:r>
              <a:rPr lang="zh-CN" altLang="en-US" sz="2000" dirty="0"/>
              <a:t>代码检测工具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Stylus </a:t>
            </a:r>
            <a:r>
              <a:rPr lang="zh-CN" altLang="en-US" sz="2000" dirty="0"/>
              <a:t>预编译器</a:t>
            </a:r>
          </a:p>
        </p:txBody>
      </p:sp>
    </p:spTree>
    <p:extLst>
      <p:ext uri="{BB962C8B-B14F-4D97-AF65-F5344CB8AC3E}">
        <p14:creationId xmlns:p14="http://schemas.microsoft.com/office/powerpoint/2010/main" val="192126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CAC800-857C-4D00-A50A-2B902CEC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业务分析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143005-E39A-4F06-9EC2-990BD41AB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页面：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FC4CDE-4DB4-4F7A-8F86-1C83FC2933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lvl="1">
              <a:lnSpc>
                <a:spcPct val="120000"/>
              </a:lnSpc>
            </a:pPr>
            <a:r>
              <a:rPr lang="zh-CN" altLang="en-US" sz="2000" dirty="0"/>
              <a:t>推荐页面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sz="1600" dirty="0"/>
              <a:t>推荐详情页</a:t>
            </a:r>
            <a:endParaRPr lang="en-US" altLang="zh-CN" sz="16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歌手页面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sz="1600" dirty="0"/>
              <a:t>歌手详情页</a:t>
            </a:r>
            <a:endParaRPr lang="en-US" altLang="zh-CN" sz="16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排行页面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sz="1600" dirty="0"/>
              <a:t>排行详情页</a:t>
            </a:r>
            <a:endParaRPr lang="en-US" altLang="zh-CN" sz="16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搜索页面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sz="1600" dirty="0"/>
              <a:t>搜索列表页</a:t>
            </a:r>
            <a:endParaRPr lang="en-US" altLang="zh-CN" sz="16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用户页面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播放器页面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</a:rPr>
              <a:t>迷你播放器</a:t>
            </a:r>
            <a:endParaRPr lang="en-US" altLang="zh-CN" sz="1600" dirty="0">
              <a:solidFill>
                <a:srgbClr val="FF0000"/>
              </a:solidFill>
            </a:endParaRPr>
          </a:p>
          <a:p>
            <a:endParaRPr lang="zh-CN" altLang="en-US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EA2070-8D6E-4A1F-96A7-68A571768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b="0" dirty="0"/>
              <a:t>环境参数：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413D746-CED2-4101-A1B9-7D0FD3B3B5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lvl="1">
              <a:lnSpc>
                <a:spcPct val="120000"/>
              </a:lnSpc>
            </a:pPr>
            <a:r>
              <a:rPr lang="en-US" altLang="zh-CN" sz="2000" dirty="0"/>
              <a:t>Html</a:t>
            </a:r>
            <a:r>
              <a:rPr lang="zh-CN" altLang="en-US" sz="2000" dirty="0"/>
              <a:t>、</a:t>
            </a:r>
            <a:r>
              <a:rPr lang="en-US" altLang="zh-CN" sz="2000" dirty="0"/>
              <a:t>Stylus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EcmaScript</a:t>
            </a:r>
            <a:r>
              <a:rPr lang="en-US" altLang="zh-CN" sz="2000" dirty="0"/>
              <a:t> 6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Windows</a:t>
            </a:r>
            <a:r>
              <a:rPr lang="zh-CN" altLang="en-US" sz="2000" dirty="0"/>
              <a:t>、</a:t>
            </a:r>
            <a:r>
              <a:rPr lang="en-US" altLang="zh-CN" sz="2000" dirty="0"/>
              <a:t>Mac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linux</a:t>
            </a:r>
            <a:r>
              <a:rPr lang="en-US" altLang="zh-CN" sz="2000" dirty="0"/>
              <a:t> </a:t>
            </a:r>
            <a:r>
              <a:rPr lang="zh-CN" altLang="en-US" sz="2000" dirty="0"/>
              <a:t>均可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Node 6+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npm</a:t>
            </a:r>
            <a:r>
              <a:rPr lang="en-US" altLang="zh-CN" sz="2000" dirty="0"/>
              <a:t> 4+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687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BC9375-5408-4F70-856E-6D9C6721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背景与字体颜色规范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564022-55E8-4B06-B37D-6316574C1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>
                <a:latin typeface="+mn-ea"/>
              </a:rPr>
              <a:t>背景：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BAE979-5031-43F9-8519-19E7FC3E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zh-CN" altLang="en-US" sz="1700" dirty="0"/>
              <a:t>主色调</a:t>
            </a:r>
            <a:endParaRPr lang="en-US" altLang="zh-CN" sz="1700" dirty="0"/>
          </a:p>
          <a:p>
            <a:pPr lvl="2">
              <a:lnSpc>
                <a:spcPct val="100000"/>
              </a:lnSpc>
            </a:pPr>
            <a:r>
              <a:rPr lang="en-US" altLang="zh-CN" sz="1400" dirty="0"/>
              <a:t>#222222 </a:t>
            </a:r>
            <a:r>
              <a:rPr lang="zh-CN" altLang="en-US" sz="1400" dirty="0">
                <a:solidFill>
                  <a:srgbClr val="222222"/>
                </a:solidFill>
              </a:rPr>
              <a:t>■ </a:t>
            </a:r>
            <a:endParaRPr lang="en-US" altLang="zh-CN" sz="1400" dirty="0">
              <a:solidFill>
                <a:srgbClr val="222222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 sz="1700" dirty="0"/>
              <a:t>副色调</a:t>
            </a:r>
            <a:endParaRPr lang="en-US" altLang="zh-CN" sz="1700" dirty="0"/>
          </a:p>
          <a:p>
            <a:pPr lvl="2">
              <a:lnSpc>
                <a:spcPct val="100000"/>
              </a:lnSpc>
            </a:pPr>
            <a:r>
              <a:rPr lang="en-US" altLang="zh-CN" sz="1400" dirty="0"/>
              <a:t>#333333 </a:t>
            </a:r>
            <a:r>
              <a:rPr lang="zh-CN" altLang="en-US" sz="1400" dirty="0">
                <a:solidFill>
                  <a:srgbClr val="333333"/>
                </a:solidFill>
              </a:rPr>
              <a:t>■ </a:t>
            </a:r>
            <a:endParaRPr lang="en-US" altLang="zh-CN" sz="1400" dirty="0">
              <a:solidFill>
                <a:srgbClr val="333333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 sz="1700" dirty="0"/>
              <a:t>辅助色</a:t>
            </a:r>
            <a:endParaRPr lang="en-US" altLang="zh-CN" sz="1700" dirty="0"/>
          </a:p>
          <a:p>
            <a:pPr lvl="2">
              <a:lnSpc>
                <a:spcPct val="100000"/>
              </a:lnSpc>
            </a:pPr>
            <a:r>
              <a:rPr lang="en-US" altLang="zh-CN" sz="1400" dirty="0" err="1"/>
              <a:t>Rgba</a:t>
            </a:r>
            <a:r>
              <a:rPr lang="en-US" altLang="zh-CN" sz="1400" dirty="0"/>
              <a:t>(255, 255, 255, 0.5) </a:t>
            </a:r>
          </a:p>
          <a:p>
            <a:pPr lvl="1">
              <a:lnSpc>
                <a:spcPct val="100000"/>
              </a:lnSpc>
            </a:pPr>
            <a:r>
              <a:rPr lang="zh-CN" altLang="en-US" sz="1700" dirty="0"/>
              <a:t>强调色</a:t>
            </a:r>
            <a:endParaRPr lang="en-US" altLang="zh-CN" sz="1700" dirty="0"/>
          </a:p>
          <a:p>
            <a:pPr lvl="2">
              <a:lnSpc>
                <a:spcPct val="100000"/>
              </a:lnSpc>
            </a:pPr>
            <a:r>
              <a:rPr lang="en-US" altLang="zh-CN" sz="1400" dirty="0" err="1"/>
              <a:t>Rgba</a:t>
            </a:r>
            <a:r>
              <a:rPr lang="en-US" altLang="zh-CN" sz="1400" dirty="0"/>
              <a:t>(255, 255, 255,</a:t>
            </a:r>
            <a:r>
              <a:rPr lang="zh-CN" altLang="en-US" sz="1400" dirty="0"/>
              <a:t> </a:t>
            </a:r>
            <a:r>
              <a:rPr lang="en-US" altLang="zh-CN" sz="1400" dirty="0"/>
              <a:t>0.8) 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B285EC-5D19-4BDB-B507-B97CF2702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b="0" dirty="0">
                <a:latin typeface="+mn-ea"/>
              </a:rPr>
              <a:t>字体</a:t>
            </a:r>
            <a:r>
              <a:rPr lang="en-US" altLang="zh-CN" b="0" dirty="0">
                <a:latin typeface="+mn-ea"/>
              </a:rPr>
              <a:t>:</a:t>
            </a:r>
            <a:endParaRPr lang="zh-CN" altLang="en-US" b="0" dirty="0">
              <a:latin typeface="+mn-ea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F50058-5969-4FB7-9552-B14B21C1F0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zh-CN" altLang="en-US" sz="1700" dirty="0"/>
              <a:t>主色调</a:t>
            </a:r>
            <a:endParaRPr lang="en-US" altLang="zh-CN" sz="1700" dirty="0"/>
          </a:p>
          <a:p>
            <a:pPr lvl="2">
              <a:lnSpc>
                <a:spcPct val="100000"/>
              </a:lnSpc>
            </a:pPr>
            <a:r>
              <a:rPr lang="en-US" altLang="zh-CN" sz="1400" dirty="0"/>
              <a:t>#7b7b7b </a:t>
            </a:r>
            <a:r>
              <a:rPr lang="zh-CN" altLang="en-US" sz="1400" dirty="0">
                <a:solidFill>
                  <a:srgbClr val="7B7B7B"/>
                </a:solidFill>
              </a:rPr>
              <a:t>■</a:t>
            </a:r>
            <a:endParaRPr lang="en-US" altLang="zh-CN" sz="1400" dirty="0">
              <a:solidFill>
                <a:srgbClr val="7B7B7B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 sz="1700" dirty="0"/>
              <a:t>副色调</a:t>
            </a:r>
            <a:endParaRPr lang="en-US" altLang="zh-CN" sz="1700" dirty="0"/>
          </a:p>
          <a:p>
            <a:pPr lvl="2">
              <a:lnSpc>
                <a:spcPct val="100000"/>
              </a:lnSpc>
            </a:pPr>
            <a:r>
              <a:rPr lang="en-US" altLang="zh-CN" sz="1400" dirty="0"/>
              <a:t>#FFFFFF </a:t>
            </a:r>
            <a:r>
              <a:rPr lang="zh-CN" altLang="en-US" sz="1400" dirty="0"/>
              <a:t>■ </a:t>
            </a:r>
            <a:endParaRPr lang="en-US" altLang="zh-CN" sz="1400" dirty="0"/>
          </a:p>
          <a:p>
            <a:pPr lvl="1">
              <a:lnSpc>
                <a:spcPct val="100000"/>
              </a:lnSpc>
            </a:pPr>
            <a:r>
              <a:rPr lang="zh-CN" altLang="en-US" sz="1700" dirty="0"/>
              <a:t>高亮色</a:t>
            </a:r>
            <a:endParaRPr lang="en-US" altLang="zh-CN" sz="1700" dirty="0"/>
          </a:p>
          <a:p>
            <a:pPr lvl="2">
              <a:lnSpc>
                <a:spcPct val="100000"/>
              </a:lnSpc>
            </a:pPr>
            <a:r>
              <a:rPr lang="en-US" altLang="zh-CN" sz="1000" dirty="0"/>
              <a:t>#</a:t>
            </a:r>
            <a:r>
              <a:rPr lang="en-US" altLang="zh-CN" sz="1400" dirty="0"/>
              <a:t>FFCD32</a:t>
            </a:r>
            <a:r>
              <a:rPr lang="en-US" altLang="zh-CN" sz="1000" dirty="0"/>
              <a:t> </a:t>
            </a:r>
            <a:r>
              <a:rPr lang="zh-CN" altLang="en-US" sz="1400" dirty="0">
                <a:solidFill>
                  <a:srgbClr val="FFCD32"/>
                </a:solidFill>
              </a:rPr>
              <a:t>■</a:t>
            </a:r>
            <a:endParaRPr lang="en-US" altLang="zh-CN" sz="1400" dirty="0">
              <a:solidFill>
                <a:srgbClr val="FFCD32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 sz="1700" dirty="0"/>
              <a:t>辅助色</a:t>
            </a:r>
            <a:endParaRPr lang="en-US" altLang="zh-CN" sz="1700" dirty="0"/>
          </a:p>
          <a:p>
            <a:pPr lvl="2">
              <a:lnSpc>
                <a:spcPct val="100000"/>
              </a:lnSpc>
            </a:pPr>
            <a:r>
              <a:rPr lang="en-US" altLang="zh-CN" sz="1400" dirty="0" err="1"/>
              <a:t>Rgba</a:t>
            </a:r>
            <a:r>
              <a:rPr lang="en-US" altLang="zh-CN" sz="1400" dirty="0"/>
              <a:t>(255, 255, 255, 0.5)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 lvl="1">
              <a:lnSpc>
                <a:spcPct val="100000"/>
              </a:lnSpc>
            </a:pPr>
            <a:r>
              <a:rPr lang="zh-CN" altLang="en-US" sz="1700" dirty="0"/>
              <a:t>强调色</a:t>
            </a:r>
            <a:endParaRPr lang="en-US" altLang="zh-CN" sz="1700" dirty="0"/>
          </a:p>
          <a:p>
            <a:pPr lvl="2">
              <a:lnSpc>
                <a:spcPct val="100000"/>
              </a:lnSpc>
            </a:pPr>
            <a:r>
              <a:rPr lang="en-US" altLang="zh-CN" sz="1400" dirty="0" err="1"/>
              <a:t>Rgb</a:t>
            </a:r>
            <a:r>
              <a:rPr lang="en-US" altLang="zh-CN" sz="1400" dirty="0"/>
              <a:t>(255, 255, 255)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50269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FAC582-FB69-464F-AD0E-2ADC3F38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第三方插件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B199DB-E689-425C-9416-4415313A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生产依赖：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08B086-0C55-4702-9665-E5C2573730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2000" dirty="0" err="1"/>
              <a:t>Fastclick</a:t>
            </a:r>
            <a:endParaRPr lang="en-US" altLang="zh-CN" sz="2000" dirty="0"/>
          </a:p>
          <a:p>
            <a:pPr lvl="1"/>
            <a:r>
              <a:rPr lang="en-US" altLang="zh-CN" sz="2000" dirty="0"/>
              <a:t>Better-scroll</a:t>
            </a:r>
          </a:p>
          <a:p>
            <a:pPr lvl="1"/>
            <a:r>
              <a:rPr lang="en-US" altLang="zh-CN" sz="2000" dirty="0"/>
              <a:t>Vue-lazy-load</a:t>
            </a:r>
          </a:p>
          <a:p>
            <a:pPr lvl="1"/>
            <a:r>
              <a:rPr lang="en-US" altLang="zh-CN" sz="2000" dirty="0"/>
              <a:t>create-keyframe-animation</a:t>
            </a:r>
          </a:p>
          <a:p>
            <a:pPr lvl="1"/>
            <a:r>
              <a:rPr lang="en-US" altLang="zh-CN" sz="2000" dirty="0"/>
              <a:t>js-base64</a:t>
            </a:r>
          </a:p>
          <a:p>
            <a:pPr lvl="1"/>
            <a:r>
              <a:rPr lang="en-US" altLang="zh-CN" sz="2000" dirty="0" err="1"/>
              <a:t>jsonp</a:t>
            </a:r>
            <a:endParaRPr lang="en-US" altLang="zh-CN" sz="2000" dirty="0"/>
          </a:p>
          <a:p>
            <a:pPr lvl="1"/>
            <a:r>
              <a:rPr lang="en-US" altLang="zh-CN" sz="2000" dirty="0"/>
              <a:t>lyric-parser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2688CD8-0E95-4108-8A71-8515EAE8B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b="0" dirty="0"/>
              <a:t>开发依赖：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1665E27-48B9-4158-9C8E-A8C9D84A493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549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995FCF-658A-48CF-9CEC-3AB7E85F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推荐页面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342EC905-2544-45E4-B12F-31D669CE18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8" y="1825625"/>
            <a:ext cx="2446404" cy="4351338"/>
          </a:xfr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61279517-68B3-4EC0-8D0C-144AD58495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8" y="1825625"/>
            <a:ext cx="2446404" cy="4351338"/>
          </a:xfrm>
        </p:spPr>
      </p:pic>
    </p:spTree>
    <p:extLst>
      <p:ext uri="{BB962C8B-B14F-4D97-AF65-F5344CB8AC3E}">
        <p14:creationId xmlns:p14="http://schemas.microsoft.com/office/powerpoint/2010/main" val="418236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995FCF-658A-48CF-9CEC-3AB7E85F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歌手页面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37633F4-171A-44AB-9432-729F430DDB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8" y="1825625"/>
            <a:ext cx="2446404" cy="4351338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ED3EB5A-3288-4CF3-A539-D651F604F5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8" y="1825625"/>
            <a:ext cx="2446404" cy="4351338"/>
          </a:xfrm>
        </p:spPr>
      </p:pic>
    </p:spTree>
    <p:extLst>
      <p:ext uri="{BB962C8B-B14F-4D97-AF65-F5344CB8AC3E}">
        <p14:creationId xmlns:p14="http://schemas.microsoft.com/office/powerpoint/2010/main" val="415035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995FCF-658A-48CF-9CEC-3AB7E85F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排行页面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3825A72-2D1E-4620-A1AF-8DC63F305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8" y="1825625"/>
            <a:ext cx="2446404" cy="4351338"/>
          </a:xfr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DC08E7BB-97FD-4A4C-A2C8-1439E27F07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8" y="1825625"/>
            <a:ext cx="2446404" cy="4351338"/>
          </a:xfrm>
        </p:spPr>
      </p:pic>
    </p:spTree>
    <p:extLst>
      <p:ext uri="{BB962C8B-B14F-4D97-AF65-F5344CB8AC3E}">
        <p14:creationId xmlns:p14="http://schemas.microsoft.com/office/powerpoint/2010/main" val="1534210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5F84825-CFAE-4FAC-B185-40220DC876F4}"/>
              </a:ext>
            </a:extLst>
          </p:cNvPr>
          <p:cNvSpPr>
            <a:spLocks noChangeAspect="1"/>
          </p:cNvSpPr>
          <p:nvPr/>
        </p:nvSpPr>
        <p:spPr>
          <a:xfrm>
            <a:off x="0" y="6811974"/>
            <a:ext cx="12192000" cy="46027"/>
          </a:xfrm>
          <a:prstGeom prst="rect">
            <a:avLst/>
          </a:prstGeom>
          <a:solidFill>
            <a:srgbClr val="51B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995FCF-658A-48CF-9CEC-3AB7E85F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搜索页面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7675F08-2616-46C7-9D3C-7AF4F890BB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8" y="1825625"/>
            <a:ext cx="2446404" cy="4351338"/>
          </a:xfr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BCBADE71-63CA-4DA7-A72B-B74A54487E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8" y="1825625"/>
            <a:ext cx="2446404" cy="4351338"/>
          </a:xfrm>
        </p:spPr>
      </p:pic>
    </p:spTree>
    <p:extLst>
      <p:ext uri="{BB962C8B-B14F-4D97-AF65-F5344CB8AC3E}">
        <p14:creationId xmlns:p14="http://schemas.microsoft.com/office/powerpoint/2010/main" val="147675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6390</TotalTime>
  <Words>210</Words>
  <Application>Microsoft Office PowerPoint</Application>
  <PresentationFormat>宽屏</PresentationFormat>
  <Paragraphs>71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Office Theme</vt:lpstr>
      <vt:lpstr>项目分析</vt:lpstr>
      <vt:lpstr>项目架构</vt:lpstr>
      <vt:lpstr>业务分析</vt:lpstr>
      <vt:lpstr>背景与字体颜色规范</vt:lpstr>
      <vt:lpstr>第三方插件</vt:lpstr>
      <vt:lpstr>推荐页面</vt:lpstr>
      <vt:lpstr>歌手页面</vt:lpstr>
      <vt:lpstr>排行页面</vt:lpstr>
      <vt:lpstr>搜索页面</vt:lpstr>
      <vt:lpstr>用户页面</vt:lpstr>
      <vt:lpstr>播放器</vt:lpstr>
      <vt:lpstr>Mini播放器</vt:lpstr>
      <vt:lpstr>Ended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添赐</dc:creator>
  <cp:lastModifiedBy>添赐</cp:lastModifiedBy>
  <cp:revision>271</cp:revision>
  <dcterms:created xsi:type="dcterms:W3CDTF">2020-04-25T02:54:42Z</dcterms:created>
  <dcterms:modified xsi:type="dcterms:W3CDTF">2020-06-16T03:30:42Z</dcterms:modified>
</cp:coreProperties>
</file>